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8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B78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CB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 err="1">
                <a:solidFill>
                  <a:srgbClr val="7030A0"/>
                </a:solidFill>
              </a:rPr>
              <a:t>Wonderpark</a:t>
            </a:r>
            <a:br>
              <a:rPr lang="fr-FR" sz="5400" b="1">
                <a:solidFill>
                  <a:srgbClr val="7030A0"/>
                </a:solidFill>
              </a:rPr>
            </a:br>
            <a:r>
              <a:rPr lang="fr-FR" sz="5400" b="1">
                <a:solidFill>
                  <a:srgbClr val="7030A0"/>
                </a:solidFill>
              </a:rPr>
              <a:t>Libertad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/>
              <a:t>       </a:t>
            </a:r>
            <a:r>
              <a:rPr lang="fr-FR" sz="4400" dirty="0">
                <a:solidFill>
                  <a:srgbClr val="002060"/>
                </a:solidFill>
              </a:rPr>
              <a:t>Questions</a:t>
            </a:r>
            <a:r>
              <a:rPr lang="fr-FR" sz="4400" dirty="0"/>
              <a:t> – 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A1F609B-3590-4A94-A9E3-807F0F4EA0E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1937F7C-269B-D446-8730-A17776EA3D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8039"/>
          <a:stretch/>
        </p:blipFill>
        <p:spPr>
          <a:xfrm>
            <a:off x="2463613" y="286892"/>
            <a:ext cx="7865583" cy="138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84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Projet 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1937F7C-269B-D446-8730-A17776EA3D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2330"/>
          <a:stretch/>
        </p:blipFill>
        <p:spPr>
          <a:xfrm>
            <a:off x="2463613" y="286892"/>
            <a:ext cx="7865583" cy="236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875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Projet 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1937F7C-269B-D446-8730-A17776EA3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3613" y="286892"/>
            <a:ext cx="7865583" cy="628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4211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16</Words>
  <Application>Microsoft Office PowerPoint</Application>
  <PresentationFormat>Grand écran</PresentationFormat>
  <Paragraphs>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Wonderpark Libertad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40</cp:revision>
  <dcterms:created xsi:type="dcterms:W3CDTF">2021-07-17T07:25:24Z</dcterms:created>
  <dcterms:modified xsi:type="dcterms:W3CDTF">2022-09-07T23:55:08Z</dcterms:modified>
</cp:coreProperties>
</file>